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3" r:id="rId15"/>
    <p:sldId id="269" r:id="rId16"/>
    <p:sldId id="284" r:id="rId17"/>
    <p:sldId id="281" r:id="rId18"/>
    <p:sldId id="270" r:id="rId19"/>
    <p:sldId id="282" r:id="rId20"/>
    <p:sldId id="285" r:id="rId21"/>
    <p:sldId id="286" r:id="rId22"/>
    <p:sldId id="287" r:id="rId23"/>
    <p:sldId id="288" r:id="rId24"/>
    <p:sldId id="289" r:id="rId25"/>
    <p:sldId id="290" r:id="rId26"/>
    <p:sldId id="292" r:id="rId27"/>
    <p:sldId id="294" r:id="rId28"/>
    <p:sldId id="291" r:id="rId29"/>
    <p:sldId id="293" r:id="rId30"/>
    <p:sldId id="295" r:id="rId31"/>
    <p:sldId id="296" r:id="rId32"/>
    <p:sldId id="297" r:id="rId33"/>
    <p:sldId id="298" r:id="rId3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58"/>
    <p:restoredTop sz="94651"/>
  </p:normalViewPr>
  <p:slideViewPr>
    <p:cSldViewPr snapToGrid="0" snapToObjects="1">
      <p:cViewPr varScale="1">
        <p:scale>
          <a:sx n="96" d="100"/>
          <a:sy n="96" d="100"/>
        </p:scale>
        <p:origin x="192" y="1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91666D-82D8-F546-A146-B26342FBA0FD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30D94-B2F6-B149-8A59-6292EC23610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50274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10787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061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02785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9733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26171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0750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3872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46615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7540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65457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3626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646F7-E5B3-B749-B47F-965952851EB2}" type="datetimeFigureOut">
              <a:rPr kumimoji="1" lang="ko-KR" altLang="en-US" smtClean="0"/>
              <a:t>2018. 9. 15.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B24C6-84B9-3542-8B2C-8CACD78A0E09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3932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s.msdn.microsoft.com/eva/?p=7633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yarnpkg.com/lang/en/" TargetMode="External"/><Relationship Id="rId2" Type="http://schemas.openxmlformats.org/officeDocument/2006/relationships/hyperlink" Target="https://nodejs.org/en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facebook/create-react-app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29E99C-7731-1842-928D-50A5D8E9C5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 err="1"/>
              <a:t>리액트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576DA-D2C5-8D4D-B64F-8E0DB9F2F5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Frontend UI Library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1689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컨셉</a:t>
            </a:r>
          </a:p>
        </p:txBody>
      </p:sp>
    </p:spTree>
    <p:extLst>
      <p:ext uri="{BB962C8B-B14F-4D97-AF65-F5344CB8AC3E}">
        <p14:creationId xmlns:p14="http://schemas.microsoft.com/office/powerpoint/2010/main" val="310476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강의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약간의 이론과 실전 코딩을 병행</a:t>
            </a:r>
            <a:endParaRPr kumimoji="1" lang="en-US" altLang="ko-KR" dirty="0"/>
          </a:p>
          <a:p>
            <a:r>
              <a:rPr kumimoji="1" lang="en-US" altLang="ko-KR" dirty="0"/>
              <a:t>1.</a:t>
            </a:r>
            <a:r>
              <a:rPr kumimoji="1" lang="ko-KR" altLang="en-US" dirty="0"/>
              <a:t>영화 정보를 띄워주는 </a:t>
            </a:r>
            <a:r>
              <a:rPr kumimoji="1" lang="ko-KR" altLang="en-US" dirty="0" err="1"/>
              <a:t>웹페이지</a:t>
            </a:r>
            <a:r>
              <a:rPr kumimoji="1" lang="ko-KR" altLang="en-US" dirty="0"/>
              <a:t> 완성</a:t>
            </a:r>
            <a:endParaRPr kumimoji="1" lang="en-US" altLang="ko-KR" dirty="0"/>
          </a:p>
          <a:p>
            <a:r>
              <a:rPr kumimoji="1" lang="en-US" altLang="ko-KR" dirty="0"/>
              <a:t>2.</a:t>
            </a:r>
            <a:r>
              <a:rPr kumimoji="1" lang="ko-KR" altLang="en-US" dirty="0"/>
              <a:t> 코딩의 흐름을 이해</a:t>
            </a:r>
            <a:endParaRPr kumimoji="1" lang="en-US" altLang="ko-KR" dirty="0"/>
          </a:p>
          <a:p>
            <a:r>
              <a:rPr kumimoji="1" lang="en-US" altLang="ko-KR" dirty="0"/>
              <a:t>3.</a:t>
            </a:r>
            <a:r>
              <a:rPr kumimoji="1" lang="ko-KR" altLang="en-US" dirty="0"/>
              <a:t> 필요한 기술을 스스로 찾을 수 있도록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9840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추가로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Some</a:t>
            </a:r>
            <a:r>
              <a:rPr kumimoji="1" lang="ko-KR" altLang="en-US" dirty="0"/>
              <a:t> </a:t>
            </a:r>
            <a:r>
              <a:rPr kumimoji="1" lang="en-US" altLang="ko-KR" dirty="0"/>
              <a:t>modern JS</a:t>
            </a:r>
          </a:p>
          <a:p>
            <a:r>
              <a:rPr kumimoji="1" lang="en-US" altLang="ko-KR" dirty="0"/>
              <a:t>React Native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313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3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/>
              <a:t>시작하기</a:t>
            </a:r>
          </a:p>
        </p:txBody>
      </p:sp>
    </p:spTree>
    <p:extLst>
      <p:ext uri="{BB962C8B-B14F-4D97-AF65-F5344CB8AC3E}">
        <p14:creationId xmlns:p14="http://schemas.microsoft.com/office/powerpoint/2010/main" val="2127768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Window Users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>
                <a:hlinkClick r:id="rId2"/>
              </a:rPr>
              <a:t>https://blogs.msdn.microsoft.com/eva/?p=7633</a:t>
            </a:r>
            <a:endParaRPr kumimoji="1" lang="en-US" altLang="ko-KR" dirty="0"/>
          </a:p>
          <a:p>
            <a:r>
              <a:rPr kumimoji="1" lang="en-US" altLang="ko-KR" dirty="0"/>
              <a:t>MUST install Ubuntu bash shell</a:t>
            </a:r>
          </a:p>
        </p:txBody>
      </p:sp>
    </p:spTree>
    <p:extLst>
      <p:ext uri="{BB962C8B-B14F-4D97-AF65-F5344CB8AC3E}">
        <p14:creationId xmlns:p14="http://schemas.microsoft.com/office/powerpoint/2010/main" val="3849691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Requirements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hlinkClick r:id="rId2"/>
              </a:rPr>
              <a:t>https://nodejs.org/en/</a:t>
            </a:r>
            <a:endParaRPr kumimoji="1" lang="en-US" altLang="ko-KR" dirty="0"/>
          </a:p>
          <a:p>
            <a:r>
              <a:rPr kumimoji="1" lang="en-US" altLang="ko-KR" dirty="0">
                <a:hlinkClick r:id="rId3"/>
              </a:rPr>
              <a:t>https://yarnpkg.com/lang/en/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7381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 err="1"/>
              <a:t>Jquery</a:t>
            </a:r>
            <a:r>
              <a:rPr kumimoji="1" lang="ko-KR" altLang="en-US" dirty="0"/>
              <a:t> 는 </a:t>
            </a:r>
            <a:r>
              <a:rPr kumimoji="1" lang="en-US" altLang="ko-KR" dirty="0"/>
              <a:t>CDN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불러올 수 있었음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리액트는</a:t>
            </a:r>
            <a:r>
              <a:rPr kumimoji="1" lang="ko-KR" altLang="en-US" dirty="0"/>
              <a:t> 그렇게 사용할 경우 모든 기능을 사용할 수 없음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트랜스파일러가 필요함</a:t>
            </a:r>
            <a:endParaRPr kumimoji="1" lang="en-US" altLang="ko-KR" dirty="0"/>
          </a:p>
          <a:p>
            <a:r>
              <a:rPr kumimoji="1" lang="en-US" altLang="ko-KR" dirty="0"/>
              <a:t>Webpack – module bundler</a:t>
            </a:r>
          </a:p>
          <a:p>
            <a:r>
              <a:rPr kumimoji="1" lang="ko-KR" altLang="en-US" dirty="0"/>
              <a:t>단점</a:t>
            </a:r>
            <a:r>
              <a:rPr kumimoji="1" lang="en-US" altLang="ko-KR" dirty="0"/>
              <a:t>: </a:t>
            </a:r>
            <a:r>
              <a:rPr kumimoji="1" lang="ko-KR" altLang="en-US" dirty="0"/>
              <a:t>초기 세팅이 복잡하고 어려움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680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12371F-2F73-3644-88EB-6FA5EE629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55" y="1690689"/>
            <a:ext cx="8371490" cy="374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70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우리가 사용할 것은</a:t>
            </a:r>
            <a:endParaRPr kumimoji="1" lang="en-US" altLang="ko-KR" dirty="0"/>
          </a:p>
          <a:p>
            <a:r>
              <a:rPr kumimoji="1" lang="en-US" altLang="ko-KR" dirty="0"/>
              <a:t>“Create React App”</a:t>
            </a:r>
            <a:r>
              <a:rPr kumimoji="1" lang="en-US" altLang="ko-KR" dirty="0">
                <a:sym typeface="Wingdings" pitchFamily="2" charset="2"/>
              </a:rPr>
              <a:t>  </a:t>
            </a:r>
            <a:r>
              <a:rPr kumimoji="1" lang="en-US" altLang="ko-KR" dirty="0">
                <a:sym typeface="Wingdings" pitchFamily="2" charset="2"/>
                <a:hlinkClick r:id="rId2"/>
              </a:rPr>
              <a:t>https://github.com/facebook/create-react-app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Configuring</a:t>
            </a:r>
            <a:r>
              <a:rPr kumimoji="1" lang="ko-KR" altLang="en-US" dirty="0">
                <a:sym typeface="Wingdings" pitchFamily="2" charset="2"/>
              </a:rPr>
              <a:t>을 대신 해주기 때문에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바로 코딩을 시작할 수 있음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148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FCA4F9-F2FC-7F4B-887D-C9697B812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04" y="1590488"/>
            <a:ext cx="7213600" cy="18923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0294EC5-F9A1-6344-AD51-E81267DB5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04" y="3126969"/>
            <a:ext cx="72136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34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R" altLang="en-US" dirty="0" err="1"/>
              <a:t>리액트란</a:t>
            </a:r>
            <a:r>
              <a:rPr kumimoji="1" lang="ko-KR" altLang="en-US" dirty="0"/>
              <a:t> 무엇인가</a:t>
            </a:r>
          </a:p>
        </p:txBody>
      </p:sp>
    </p:spTree>
    <p:extLst>
      <p:ext uri="{BB962C8B-B14F-4D97-AF65-F5344CB8AC3E}">
        <p14:creationId xmlns:p14="http://schemas.microsoft.com/office/powerpoint/2010/main" val="3450173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(yarn ) start, test, build, eject</a:t>
            </a:r>
          </a:p>
          <a:p>
            <a:r>
              <a:rPr kumimoji="1" lang="ko-KR" altLang="en-US" dirty="0">
                <a:sym typeface="Wingdings" pitchFamily="2" charset="2"/>
              </a:rPr>
              <a:t>해당 폴더로 접근 후 </a:t>
            </a:r>
            <a:r>
              <a:rPr kumimoji="1" lang="en-US" altLang="ko-KR" dirty="0">
                <a:sym typeface="Wingdings" pitchFamily="2" charset="2"/>
              </a:rPr>
              <a:t>yarn start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FEB397-63BB-3648-9649-38833317B0F6}"/>
              </a:ext>
            </a:extLst>
          </p:cNvPr>
          <p:cNvGrpSpPr/>
          <p:nvPr/>
        </p:nvGrpSpPr>
        <p:grpSpPr>
          <a:xfrm>
            <a:off x="901148" y="2875681"/>
            <a:ext cx="7514881" cy="3591380"/>
            <a:chOff x="424575" y="1338428"/>
            <a:chExt cx="11145419" cy="5326423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B4282C93-D6CF-8C40-A88C-1160E97BDC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62726" y="1338428"/>
              <a:ext cx="5107268" cy="3780124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F0ADD8F-9D53-7645-A142-A5F3F8BF45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4575" y="1338428"/>
              <a:ext cx="5789066" cy="3495862"/>
            </a:xfrm>
            <a:prstGeom prst="rect">
              <a:avLst/>
            </a:prstGeom>
          </p:spPr>
        </p:pic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9EFD4F23-1520-C943-8DE3-F288A00730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9211" y="2407024"/>
              <a:ext cx="1976718" cy="353657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958B750-4608-BF44-8AF2-6E087D626ED2}"/>
                </a:ext>
              </a:extLst>
            </p:cNvPr>
            <p:cNvSpPr txBox="1"/>
            <p:nvPr/>
          </p:nvSpPr>
          <p:spPr>
            <a:xfrm>
              <a:off x="2285999" y="5943600"/>
              <a:ext cx="1922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dirty="0" err="1"/>
                <a:t>로컬호스트</a:t>
              </a:r>
              <a:r>
                <a:rPr kumimoji="1" lang="ko-KR" altLang="en-US" dirty="0"/>
                <a:t> 주소</a:t>
              </a:r>
            </a:p>
          </p:txBody>
        </p: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34218962-74F1-DD4C-81FE-45BE51FF27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742206" y="2591690"/>
              <a:ext cx="1976718" cy="353657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C0B50A6-C2A4-894D-AB57-1815088D0385}"/>
                </a:ext>
              </a:extLst>
            </p:cNvPr>
            <p:cNvSpPr txBox="1"/>
            <p:nvPr/>
          </p:nvSpPr>
          <p:spPr>
            <a:xfrm>
              <a:off x="3788918" y="6295519"/>
              <a:ext cx="1922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dirty="0"/>
                <a:t>네트워크 </a:t>
              </a:r>
              <a:r>
                <a:rPr kumimoji="1" lang="en-US" altLang="ko-KR" dirty="0"/>
                <a:t>IP </a:t>
              </a:r>
              <a:r>
                <a:rPr kumimoji="1" lang="ko-KR" altLang="en-US" dirty="0"/>
                <a:t>주소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57420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설정하기</a:t>
            </a:r>
            <a:r>
              <a:rPr kumimoji="1" lang="en-US" altLang="ko-KR" dirty="0"/>
              <a:t>(</a:t>
            </a:r>
            <a:r>
              <a:rPr kumimoji="1" lang="ko-KR" altLang="en-US" dirty="0"/>
              <a:t>추가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Yarn start </a:t>
            </a:r>
            <a:r>
              <a:rPr kumimoji="1" lang="ko-KR" altLang="en-US" dirty="0">
                <a:sym typeface="Wingdings" pitchFamily="2" charset="2"/>
              </a:rPr>
              <a:t>스크립트는 </a:t>
            </a:r>
            <a:r>
              <a:rPr kumimoji="1" lang="en-US" altLang="ko-KR" dirty="0">
                <a:sym typeface="Wingdings" pitchFamily="2" charset="2"/>
              </a:rPr>
              <a:t>react-scripts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실행시킴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이것은 </a:t>
            </a:r>
            <a:r>
              <a:rPr kumimoji="1" lang="en-US" altLang="ko-KR" dirty="0">
                <a:sym typeface="Wingdings" pitchFamily="2" charset="2"/>
              </a:rPr>
              <a:t>pre-build development server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보여줌</a:t>
            </a:r>
            <a:endParaRPr kumimoji="1" lang="en-US" altLang="ko-KR" dirty="0">
              <a:sym typeface="Wingdings" pitchFamily="2" charset="2"/>
            </a:endParaRP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212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4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Component Design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80715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0666AB-D798-2042-8241-33902013B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Component Design</a:t>
            </a:r>
            <a:endParaRPr kumimoji="1"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00C3BA-B0B1-F048-A7DD-297A5365A9F1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3EE5D2E-0B82-9F44-85B1-F98884CCD2F9}"/>
              </a:ext>
            </a:extLst>
          </p:cNvPr>
          <p:cNvGrpSpPr/>
          <p:nvPr/>
        </p:nvGrpSpPr>
        <p:grpSpPr>
          <a:xfrm>
            <a:off x="89004" y="1690689"/>
            <a:ext cx="4664766" cy="5014911"/>
            <a:chOff x="2014330" y="1690689"/>
            <a:chExt cx="4664766" cy="5014911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CDFE08FD-8BD3-E448-872C-B6166A627639}"/>
                </a:ext>
              </a:extLst>
            </p:cNvPr>
            <p:cNvSpPr/>
            <p:nvPr/>
          </p:nvSpPr>
          <p:spPr>
            <a:xfrm>
              <a:off x="2014330" y="1690689"/>
              <a:ext cx="4664766" cy="5014911"/>
            </a:xfrm>
            <a:prstGeom prst="rect">
              <a:avLst/>
            </a:prstGeom>
            <a:solidFill>
              <a:schemeClr val="bg1"/>
            </a:solid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962C7194-1F87-AD45-BA58-7AC3DD502CF2}"/>
                </a:ext>
              </a:extLst>
            </p:cNvPr>
            <p:cNvSpPr/>
            <p:nvPr/>
          </p:nvSpPr>
          <p:spPr>
            <a:xfrm>
              <a:off x="2398643" y="2239617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66BBACD-4985-874F-BCD9-E46AF6BAFAC5}"/>
                </a:ext>
              </a:extLst>
            </p:cNvPr>
            <p:cNvSpPr/>
            <p:nvPr/>
          </p:nvSpPr>
          <p:spPr>
            <a:xfrm>
              <a:off x="4492487" y="2239617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6E9EB5E-2FCB-3F44-9A66-D9178BF3D46A}"/>
                </a:ext>
              </a:extLst>
            </p:cNvPr>
            <p:cNvSpPr/>
            <p:nvPr/>
          </p:nvSpPr>
          <p:spPr>
            <a:xfrm>
              <a:off x="2398642" y="3594099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451B8337-4DB8-F840-BEC0-8ABD7A746260}"/>
                </a:ext>
              </a:extLst>
            </p:cNvPr>
            <p:cNvSpPr/>
            <p:nvPr/>
          </p:nvSpPr>
          <p:spPr>
            <a:xfrm>
              <a:off x="4538869" y="3599840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F19C8B2-2515-8348-A3F4-196AB4E0907A}"/>
                </a:ext>
              </a:extLst>
            </p:cNvPr>
            <p:cNvSpPr/>
            <p:nvPr/>
          </p:nvSpPr>
          <p:spPr>
            <a:xfrm>
              <a:off x="2398642" y="4948581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DFD3CB2-1D2D-994F-874C-F689B85AABC9}"/>
                </a:ext>
              </a:extLst>
            </p:cNvPr>
            <p:cNvSpPr/>
            <p:nvPr/>
          </p:nvSpPr>
          <p:spPr>
            <a:xfrm>
              <a:off x="4538358" y="4948581"/>
              <a:ext cx="1709531" cy="100716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F3D8F4D4-51F6-DC4A-8513-2CE9356AFDBE}"/>
                </a:ext>
              </a:extLst>
            </p:cNvPr>
            <p:cNvSpPr/>
            <p:nvPr/>
          </p:nvSpPr>
          <p:spPr>
            <a:xfrm>
              <a:off x="2499244" y="2113462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6B70813-5D28-6840-8DFB-7474FB638133}"/>
                </a:ext>
              </a:extLst>
            </p:cNvPr>
            <p:cNvSpPr/>
            <p:nvPr/>
          </p:nvSpPr>
          <p:spPr>
            <a:xfrm>
              <a:off x="4611945" y="2056458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2504AF8-9B80-1E43-AB51-2273550FEE07}"/>
                </a:ext>
              </a:extLst>
            </p:cNvPr>
            <p:cNvSpPr/>
            <p:nvPr/>
          </p:nvSpPr>
          <p:spPr>
            <a:xfrm>
              <a:off x="2499244" y="3483545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F911E14-7DE3-2549-8730-52DAA386A244}"/>
                </a:ext>
              </a:extLst>
            </p:cNvPr>
            <p:cNvSpPr/>
            <p:nvPr/>
          </p:nvSpPr>
          <p:spPr>
            <a:xfrm>
              <a:off x="4632238" y="3483545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F5F4245-186E-A645-BAEC-F4B4679841E3}"/>
                </a:ext>
              </a:extLst>
            </p:cNvPr>
            <p:cNvSpPr/>
            <p:nvPr/>
          </p:nvSpPr>
          <p:spPr>
            <a:xfrm>
              <a:off x="2499244" y="4809108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575F3AC6-5DF9-F744-A29C-D94543EC22FE}"/>
                </a:ext>
              </a:extLst>
            </p:cNvPr>
            <p:cNvSpPr/>
            <p:nvPr/>
          </p:nvSpPr>
          <p:spPr>
            <a:xfrm>
              <a:off x="4760236" y="4809108"/>
              <a:ext cx="532127" cy="738045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BE35B94-B388-074E-B2F4-2AB9893D3FB5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3727939" y="1963352"/>
            <a:ext cx="1828800" cy="93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C131A2F6-7FC6-E04F-9106-92B864F27FAA}"/>
              </a:ext>
            </a:extLst>
          </p:cNvPr>
          <p:cNvCxnSpPr>
            <a:cxnSpLocks/>
            <a:stCxn id="27" idx="1"/>
          </p:cNvCxnSpPr>
          <p:nvPr/>
        </p:nvCxnSpPr>
        <p:spPr>
          <a:xfrm flipH="1">
            <a:off x="3657601" y="2923618"/>
            <a:ext cx="1893002" cy="11740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BA77CD98-0703-1B43-8AB3-0B4CAD576C2C}"/>
              </a:ext>
            </a:extLst>
          </p:cNvPr>
          <p:cNvCxnSpPr>
            <a:cxnSpLocks/>
            <a:stCxn id="28" idx="1"/>
          </p:cNvCxnSpPr>
          <p:nvPr/>
        </p:nvCxnSpPr>
        <p:spPr>
          <a:xfrm flipH="1">
            <a:off x="3218747" y="4307993"/>
            <a:ext cx="2331856" cy="8701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F13238D-2D05-404D-82A8-6D395F614826}"/>
              </a:ext>
            </a:extLst>
          </p:cNvPr>
          <p:cNvSpPr txBox="1"/>
          <p:nvPr/>
        </p:nvSpPr>
        <p:spPr>
          <a:xfrm>
            <a:off x="5556739" y="1363187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App Component</a:t>
            </a:r>
          </a:p>
          <a:p>
            <a:r>
              <a:rPr kumimoji="1" lang="en-US" altLang="ko-KR" dirty="0"/>
              <a:t>Movie Component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super component</a:t>
            </a:r>
          </a:p>
          <a:p>
            <a:r>
              <a:rPr kumimoji="1" lang="ko-KR" altLang="en-US" dirty="0"/>
              <a:t>데이터를 저장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69725F0-6DEB-7C4C-9F5F-F597741E8E8D}"/>
              </a:ext>
            </a:extLst>
          </p:cNvPr>
          <p:cNvSpPr txBox="1"/>
          <p:nvPr/>
        </p:nvSpPr>
        <p:spPr>
          <a:xfrm>
            <a:off x="5550603" y="2600452"/>
            <a:ext cx="2137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Movie Component</a:t>
            </a:r>
          </a:p>
          <a:p>
            <a:r>
              <a:rPr kumimoji="1" lang="ko-KR" altLang="en-US" dirty="0"/>
              <a:t>영화의 정보를 표시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8E6234D-DDEE-E241-88A1-5565E90013F7}"/>
              </a:ext>
            </a:extLst>
          </p:cNvPr>
          <p:cNvSpPr txBox="1"/>
          <p:nvPr/>
        </p:nvSpPr>
        <p:spPr>
          <a:xfrm>
            <a:off x="5550603" y="3984827"/>
            <a:ext cx="19639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/>
              <a:t>Poster Component</a:t>
            </a:r>
          </a:p>
          <a:p>
            <a:r>
              <a:rPr kumimoji="1" lang="ko-KR" altLang="en-US" dirty="0"/>
              <a:t>포스터를 표시</a:t>
            </a:r>
          </a:p>
        </p:txBody>
      </p:sp>
    </p:spTree>
    <p:extLst>
      <p:ext uri="{BB962C8B-B14F-4D97-AF65-F5344CB8AC3E}">
        <p14:creationId xmlns:p14="http://schemas.microsoft.com/office/powerpoint/2010/main" val="3000420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3AD8E7-16B1-024F-962E-D99A72493B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Part</a:t>
            </a:r>
            <a:r>
              <a:rPr kumimoji="1" lang="ko-KR" altLang="en-US" dirty="0"/>
              <a:t> </a:t>
            </a:r>
            <a:r>
              <a:rPr kumimoji="1" lang="en-US" altLang="ko-KR" dirty="0"/>
              <a:t>5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B7FCC3E-9261-C340-87A3-041A2E9F06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ko-KR" dirty="0" err="1"/>
              <a:t>App.js</a:t>
            </a:r>
            <a:r>
              <a:rPr kumimoji="1" lang="en-US" altLang="ko-KR" dirty="0"/>
              <a:t> </a:t>
            </a:r>
            <a:r>
              <a:rPr kumimoji="1" lang="ko-KR" altLang="en-US" dirty="0"/>
              <a:t>구조 보기</a:t>
            </a:r>
            <a:r>
              <a:rPr kumimoji="1" lang="en-US" altLang="ko-KR" dirty="0"/>
              <a:t>(import, component, </a:t>
            </a:r>
            <a:r>
              <a:rPr kumimoji="1" lang="en-US" altLang="ko-KR" b="1" dirty="0"/>
              <a:t>JSX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/>
              <a:t>Component </a:t>
            </a:r>
            <a:r>
              <a:rPr kumimoji="1" lang="ko-KR" altLang="en-US" dirty="0"/>
              <a:t>이해하기</a:t>
            </a:r>
            <a:endParaRPr kumimoji="1" lang="en-US" altLang="ko-KR" dirty="0"/>
          </a:p>
          <a:p>
            <a:r>
              <a:rPr kumimoji="1" lang="ko-KR" altLang="en-US" dirty="0"/>
              <a:t>실행되는 과정 살펴보기</a:t>
            </a:r>
            <a:endParaRPr kumimoji="1" lang="en-US" altLang="ko-KR" dirty="0"/>
          </a:p>
          <a:p>
            <a:r>
              <a:rPr kumimoji="1" lang="en-US" altLang="ko-KR" dirty="0"/>
              <a:t>Component </a:t>
            </a:r>
            <a:r>
              <a:rPr kumimoji="1" lang="ko-KR" altLang="en-US" dirty="0"/>
              <a:t>만들기</a:t>
            </a:r>
            <a:endParaRPr kumimoji="1"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44325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App.js</a:t>
            </a:r>
            <a:r>
              <a:rPr kumimoji="1" lang="en-US" altLang="ko-KR" dirty="0"/>
              <a:t> </a:t>
            </a:r>
            <a:r>
              <a:rPr kumimoji="1" lang="ko-KR" altLang="en-US" dirty="0"/>
              <a:t>구조 파악하기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F786D8B-8D49-8E44-B597-CE0741ECF774}"/>
              </a:ext>
            </a:extLst>
          </p:cNvPr>
          <p:cNvGrpSpPr/>
          <p:nvPr/>
        </p:nvGrpSpPr>
        <p:grpSpPr>
          <a:xfrm>
            <a:off x="607704" y="1690689"/>
            <a:ext cx="5481974" cy="4486274"/>
            <a:chOff x="628650" y="1690689"/>
            <a:chExt cx="3731315" cy="305359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F344FBF-AE9C-A943-9DA6-0637F876E2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223" t="2733" r="14107" b="31062"/>
            <a:stretch/>
          </p:blipFill>
          <p:spPr>
            <a:xfrm>
              <a:off x="628650" y="1690689"/>
              <a:ext cx="3731315" cy="3053590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6F413FE-9087-454F-932B-C12FDA05C2C7}"/>
                </a:ext>
              </a:extLst>
            </p:cNvPr>
            <p:cNvSpPr/>
            <p:nvPr/>
          </p:nvSpPr>
          <p:spPr>
            <a:xfrm>
              <a:off x="1238884" y="2804979"/>
              <a:ext cx="2993866" cy="1170673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2A514A8-4C0B-2C44-A7B9-9971E9959942}"/>
                </a:ext>
              </a:extLst>
            </p:cNvPr>
            <p:cNvSpPr/>
            <p:nvPr/>
          </p:nvSpPr>
          <p:spPr>
            <a:xfrm>
              <a:off x="859735" y="1845579"/>
              <a:ext cx="2320787" cy="460299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A2F8C053-D169-7F48-AD10-AC874FE3E0DE}"/>
                </a:ext>
              </a:extLst>
            </p:cNvPr>
            <p:cNvSpPr/>
            <p:nvPr/>
          </p:nvSpPr>
          <p:spPr>
            <a:xfrm>
              <a:off x="956641" y="2392415"/>
              <a:ext cx="1574524" cy="152004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</p:grp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5EE6A9F7-087D-7C43-890D-E4EFDF28AEA4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4356863" y="2256381"/>
            <a:ext cx="2072320" cy="12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B4F1214D-B555-4641-83C0-DE53888E692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3402841" y="2833311"/>
            <a:ext cx="3103559" cy="119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9538D96-6A61-A046-8D1A-91C4DAC203E0}"/>
              </a:ext>
            </a:extLst>
          </p:cNvPr>
          <p:cNvCxnSpPr>
            <a:cxnSpLocks/>
            <a:stCxn id="7" idx="3"/>
            <a:endCxn id="22" idx="1"/>
          </p:cNvCxnSpPr>
          <p:nvPr/>
        </p:nvCxnSpPr>
        <p:spPr>
          <a:xfrm>
            <a:off x="5902777" y="4187747"/>
            <a:ext cx="1083445" cy="239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34A3264-4BE7-0F4D-B858-30B7FD45C9B1}"/>
              </a:ext>
            </a:extLst>
          </p:cNvPr>
          <p:cNvSpPr txBox="1"/>
          <p:nvPr/>
        </p:nvSpPr>
        <p:spPr>
          <a:xfrm>
            <a:off x="6429183" y="2083912"/>
            <a:ext cx="2137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다른 파일을 불러옴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999D3E-D0C6-D342-ABEF-3C7964069D2E}"/>
              </a:ext>
            </a:extLst>
          </p:cNvPr>
          <p:cNvSpPr txBox="1"/>
          <p:nvPr/>
        </p:nvSpPr>
        <p:spPr>
          <a:xfrm>
            <a:off x="6506400" y="2721651"/>
            <a:ext cx="24080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400" b="1" dirty="0"/>
              <a:t>컴포넌트를 생성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AB024AB-9A3C-1747-B0DD-29EB98BC3C19}"/>
              </a:ext>
            </a:extLst>
          </p:cNvPr>
          <p:cNvSpPr txBox="1"/>
          <p:nvPr/>
        </p:nvSpPr>
        <p:spPr>
          <a:xfrm>
            <a:off x="6986222" y="4011824"/>
            <a:ext cx="10141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800" b="1" dirty="0"/>
              <a:t>JSX</a:t>
            </a:r>
            <a:endParaRPr kumimoji="1"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965791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실습 </a:t>
            </a:r>
            <a:r>
              <a:rPr kumimoji="1" lang="en-US" altLang="ko-KR" dirty="0"/>
              <a:t>– </a:t>
            </a:r>
            <a:r>
              <a:rPr kumimoji="1" lang="ko-KR" altLang="en-US" dirty="0"/>
              <a:t>실행하기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VSC</a:t>
            </a:r>
            <a:r>
              <a:rPr kumimoji="1" lang="ko-KR" altLang="en-US" dirty="0">
                <a:sym typeface="Wingdings" pitchFamily="2" charset="2"/>
              </a:rPr>
              <a:t>의 </a:t>
            </a:r>
            <a:r>
              <a:rPr kumimoji="1" lang="en-US" altLang="ko-KR" dirty="0">
                <a:sym typeface="Wingdings" pitchFamily="2" charset="2"/>
              </a:rPr>
              <a:t>internal </a:t>
            </a:r>
            <a:r>
              <a:rPr kumimoji="1" lang="en-US" altLang="ko-KR" dirty="0" err="1">
                <a:sym typeface="Wingdings" pitchFamily="2" charset="2"/>
              </a:rPr>
              <a:t>teminal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>
                <a:sym typeface="Wingdings" pitchFamily="2" charset="2"/>
              </a:rPr>
              <a:t>yarn start </a:t>
            </a:r>
            <a:r>
              <a:rPr kumimoji="1" lang="ko-KR" altLang="en-US" dirty="0">
                <a:sym typeface="Wingdings" pitchFamily="2" charset="2"/>
              </a:rPr>
              <a:t>스크립트 실행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 err="1">
                <a:sym typeface="Wingdings" pitchFamily="2" charset="2"/>
              </a:rPr>
              <a:t>Div</a:t>
            </a:r>
            <a:r>
              <a:rPr kumimoji="1" lang="ko-KR" altLang="en-US" dirty="0">
                <a:sym typeface="Wingdings" pitchFamily="2" charset="2"/>
              </a:rPr>
              <a:t>안의 내용과 </a:t>
            </a:r>
            <a:r>
              <a:rPr kumimoji="1" lang="en-US" altLang="ko-KR" dirty="0" err="1">
                <a:sym typeface="Wingdings" pitchFamily="2" charset="2"/>
              </a:rPr>
              <a:t>App.css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모두 삭제 후 저장</a:t>
            </a:r>
            <a:endParaRPr kumimoji="1" lang="en-US" altLang="ko-KR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036C5CE-EFC4-5B4F-9A6B-FBE3CC64B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61" y="3414713"/>
            <a:ext cx="4775200" cy="5524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AAF4C0F-ED84-5345-8182-C348F4E4A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139" y="3414713"/>
            <a:ext cx="36957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616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실습 </a:t>
            </a:r>
            <a:r>
              <a:rPr kumimoji="1" lang="en-US" altLang="ko-KR" dirty="0"/>
              <a:t>– </a:t>
            </a:r>
            <a:r>
              <a:rPr kumimoji="1" lang="ko-KR" altLang="en-US" dirty="0"/>
              <a:t>실행하기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VSC</a:t>
            </a:r>
            <a:r>
              <a:rPr kumimoji="1" lang="ko-KR" altLang="en-US" dirty="0">
                <a:sym typeface="Wingdings" pitchFamily="2" charset="2"/>
              </a:rPr>
              <a:t>의 </a:t>
            </a:r>
            <a:r>
              <a:rPr kumimoji="1" lang="en-US" altLang="ko-KR" dirty="0">
                <a:sym typeface="Wingdings" pitchFamily="2" charset="2"/>
              </a:rPr>
              <a:t>internal </a:t>
            </a:r>
            <a:r>
              <a:rPr kumimoji="1" lang="en-US" altLang="ko-KR" dirty="0" err="1">
                <a:sym typeface="Wingdings" pitchFamily="2" charset="2"/>
              </a:rPr>
              <a:t>teminal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>
                <a:sym typeface="Wingdings" pitchFamily="2" charset="2"/>
              </a:rPr>
              <a:t>yarn start </a:t>
            </a:r>
            <a:r>
              <a:rPr kumimoji="1" lang="ko-KR" altLang="en-US" dirty="0">
                <a:sym typeface="Wingdings" pitchFamily="2" charset="2"/>
              </a:rPr>
              <a:t>스크립트 실행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변경사항이 즉시 반영됨 </a:t>
            </a:r>
            <a:r>
              <a:rPr kumimoji="1" lang="en-US" altLang="ko-KR" dirty="0">
                <a:sym typeface="Wingdings" pitchFamily="2" charset="2"/>
              </a:rPr>
              <a:t> </a:t>
            </a:r>
            <a:r>
              <a:rPr kumimoji="1" lang="ko-KR" altLang="en-US" dirty="0">
                <a:sym typeface="Wingdings" pitchFamily="2" charset="2"/>
              </a:rPr>
              <a:t>개발의 용이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 err="1">
                <a:sym typeface="Wingdings" pitchFamily="2" charset="2"/>
              </a:rPr>
              <a:t>Js</a:t>
            </a:r>
            <a:r>
              <a:rPr kumimoji="1" lang="ko-KR" altLang="en-US" dirty="0">
                <a:sym typeface="Wingdings" pitchFamily="2" charset="2"/>
              </a:rPr>
              <a:t>파일이 </a:t>
            </a:r>
            <a:r>
              <a:rPr kumimoji="1" lang="en-US" altLang="ko-KR" dirty="0">
                <a:sym typeface="Wingdings" pitchFamily="2" charset="2"/>
              </a:rPr>
              <a:t>html</a:t>
            </a:r>
            <a:r>
              <a:rPr kumimoji="1" lang="ko-KR" altLang="en-US" dirty="0">
                <a:sym typeface="Wingdings" pitchFamily="2" charset="2"/>
              </a:rPr>
              <a:t>파일로 변경됨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Html </a:t>
            </a:r>
            <a:r>
              <a:rPr kumimoji="1" lang="ko-KR" altLang="en-US" dirty="0">
                <a:sym typeface="Wingdings" pitchFamily="2" charset="2"/>
              </a:rPr>
              <a:t>파일은 </a:t>
            </a:r>
            <a:r>
              <a:rPr kumimoji="1" lang="en-US" altLang="ko-KR" dirty="0">
                <a:sym typeface="Wingdings" pitchFamily="2" charset="2"/>
              </a:rPr>
              <a:t>public</a:t>
            </a:r>
            <a:r>
              <a:rPr kumimoji="1" lang="ko-KR" altLang="en-US" dirty="0">
                <a:sym typeface="Wingdings" pitchFamily="2" charset="2"/>
              </a:rPr>
              <a:t>폴더에서 확인할 수 있음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 err="1">
                <a:sym typeface="Wingdings" pitchFamily="2" charset="2"/>
              </a:rPr>
              <a:t>Index.html</a:t>
            </a:r>
            <a:r>
              <a:rPr kumimoji="1" lang="ko-KR" altLang="en-US" dirty="0">
                <a:sym typeface="Wingdings" pitchFamily="2" charset="2"/>
              </a:rPr>
              <a:t>은 </a:t>
            </a:r>
            <a:r>
              <a:rPr kumimoji="1" lang="en-US" altLang="ko-KR" dirty="0" err="1">
                <a:sym typeface="Wingdings" pitchFamily="2" charset="2"/>
              </a:rPr>
              <a:t>index.js</a:t>
            </a:r>
            <a:r>
              <a:rPr kumimoji="1" lang="ko-KR" altLang="en-US" dirty="0">
                <a:sym typeface="Wingdings" pitchFamily="2" charset="2"/>
              </a:rPr>
              <a:t>파일을 변환한 것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5728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JSX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 err="1">
                <a:sym typeface="Wingdings" pitchFamily="2" charset="2"/>
              </a:rPr>
              <a:t>App.js</a:t>
            </a:r>
            <a:r>
              <a:rPr kumimoji="1" lang="en-US" altLang="ko-KR" dirty="0">
                <a:sym typeface="Wingdings" pitchFamily="2" charset="2"/>
              </a:rPr>
              <a:t> </a:t>
            </a:r>
            <a:r>
              <a:rPr kumimoji="1" lang="ko-KR" altLang="en-US" dirty="0">
                <a:sym typeface="Wingdings" pitchFamily="2" charset="2"/>
              </a:rPr>
              <a:t>안의 </a:t>
            </a:r>
            <a:r>
              <a:rPr kumimoji="1" lang="ko-KR" altLang="en-US" dirty="0" err="1">
                <a:sym typeface="Wingdings" pitchFamily="2" charset="2"/>
              </a:rPr>
              <a:t>마크업</a:t>
            </a:r>
            <a:r>
              <a:rPr kumimoji="1" lang="ko-KR" altLang="en-US" dirty="0">
                <a:sym typeface="Wingdings" pitchFamily="2" charset="2"/>
              </a:rPr>
              <a:t> 언어</a:t>
            </a:r>
            <a:r>
              <a:rPr kumimoji="1" lang="en-US" altLang="ko-KR" dirty="0">
                <a:sym typeface="Wingdings" pitchFamily="2" charset="2"/>
              </a:rPr>
              <a:t>(html)</a:t>
            </a:r>
            <a:r>
              <a:rPr kumimoji="1" lang="ko-KR" altLang="en-US" dirty="0">
                <a:sym typeface="Wingdings" pitchFamily="2" charset="2"/>
              </a:rPr>
              <a:t>가 </a:t>
            </a:r>
            <a:r>
              <a:rPr kumimoji="1" lang="en-US" altLang="ko-KR" dirty="0">
                <a:sym typeface="Wingdings" pitchFamily="2" charset="2"/>
              </a:rPr>
              <a:t>JSX</a:t>
            </a:r>
            <a:r>
              <a:rPr kumimoji="1" lang="ko-KR" altLang="en-US" dirty="0">
                <a:sym typeface="Wingdings" pitchFamily="2" charset="2"/>
              </a:rPr>
              <a:t>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 err="1">
                <a:sym typeface="Wingdings" pitchFamily="2" charset="2"/>
              </a:rPr>
              <a:t>리액트</a:t>
            </a:r>
            <a:r>
              <a:rPr kumimoji="1" lang="ko-KR" altLang="en-US" dirty="0">
                <a:sym typeface="Wingdings" pitchFamily="2" charset="2"/>
              </a:rPr>
              <a:t> 컴포넌트를 만들 때 사용한다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HTML</a:t>
            </a:r>
            <a:r>
              <a:rPr kumimoji="1" lang="ko-KR" altLang="en-US" dirty="0">
                <a:sym typeface="Wingdings" pitchFamily="2" charset="2"/>
              </a:rPr>
              <a:t>과 거의 유사하다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pPr lvl="1"/>
            <a:r>
              <a:rPr kumimoji="1" lang="ko-KR" altLang="en-US" dirty="0">
                <a:sym typeface="Wingdings" pitchFamily="2" charset="2"/>
              </a:rPr>
              <a:t>즉</a:t>
            </a:r>
            <a:r>
              <a:rPr kumimoji="1" lang="en-US" altLang="ko-KR" dirty="0">
                <a:sym typeface="Wingdings" pitchFamily="2" charset="2"/>
              </a:rPr>
              <a:t>, </a:t>
            </a:r>
            <a:r>
              <a:rPr kumimoji="1" lang="ko-KR" altLang="en-US" dirty="0">
                <a:sym typeface="Wingdings" pitchFamily="2" charset="2"/>
              </a:rPr>
              <a:t>조금 다른 점도 역시 있다</a:t>
            </a:r>
            <a:r>
              <a:rPr kumimoji="1" lang="en-US" altLang="ko-KR" dirty="0">
                <a:sym typeface="Wingdings" pitchFamily="2" charset="2"/>
              </a:rPr>
              <a:t>.(class -&gt; </a:t>
            </a:r>
            <a:r>
              <a:rPr kumimoji="1" lang="en-US" altLang="ko-KR" dirty="0" err="1">
                <a:sym typeface="Wingdings" pitchFamily="2" charset="2"/>
              </a:rPr>
              <a:t>className</a:t>
            </a:r>
            <a:r>
              <a:rPr kumimoji="1" lang="en-US" altLang="ko-KR" dirty="0">
                <a:sym typeface="Wingdings" pitchFamily="2" charset="2"/>
              </a:rPr>
              <a:t>)</a:t>
            </a:r>
          </a:p>
          <a:p>
            <a:pPr lvl="1"/>
            <a:r>
              <a:rPr kumimoji="1" lang="en-US" altLang="ko-KR" dirty="0" err="1">
                <a:sym typeface="Wingdings" pitchFamily="2" charset="2"/>
              </a:rPr>
              <a:t>Js</a:t>
            </a:r>
            <a:r>
              <a:rPr kumimoji="1" lang="ko-KR" altLang="en-US" dirty="0">
                <a:sym typeface="Wingdings" pitchFamily="2" charset="2"/>
              </a:rPr>
              <a:t>의 변수를 사용할 수 있다</a:t>
            </a:r>
            <a:r>
              <a:rPr kumimoji="1" lang="en-US" altLang="ko-KR" dirty="0">
                <a:sym typeface="Wingdings" pitchFamily="2" charset="2"/>
              </a:rPr>
              <a:t>.(</a:t>
            </a:r>
            <a:r>
              <a:rPr kumimoji="1" lang="ko-KR" altLang="en-US" dirty="0">
                <a:sym typeface="Wingdings" pitchFamily="2" charset="2"/>
              </a:rPr>
              <a:t>실습</a:t>
            </a:r>
            <a:r>
              <a:rPr kumimoji="1" lang="en-US" altLang="ko-KR" dirty="0">
                <a:sym typeface="Wingdings" pitchFamily="2" charset="2"/>
              </a:rPr>
              <a:t>)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386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Component </a:t>
            </a:r>
            <a:r>
              <a:rPr kumimoji="1" lang="ko-KR" altLang="en-US" dirty="0"/>
              <a:t>이해하기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>
                <a:sym typeface="Wingdings" pitchFamily="2" charset="2"/>
              </a:rPr>
              <a:t>컴포넌트는 </a:t>
            </a:r>
            <a:r>
              <a:rPr kumimoji="1" lang="en-US" altLang="ko-KR" dirty="0">
                <a:sym typeface="Wingdings" pitchFamily="2" charset="2"/>
              </a:rPr>
              <a:t>function</a:t>
            </a:r>
            <a:r>
              <a:rPr kumimoji="1" lang="ko-KR" altLang="en-US" dirty="0">
                <a:sym typeface="Wingdings" pitchFamily="2" charset="2"/>
              </a:rPr>
              <a:t>과 </a:t>
            </a:r>
            <a:r>
              <a:rPr kumimoji="1" lang="en-US" altLang="ko-KR" dirty="0">
                <a:sym typeface="Wingdings" pitchFamily="2" charset="2"/>
              </a:rPr>
              <a:t>method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가진다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지금 기억해야 할 한 가지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ko-KR" altLang="en-US" dirty="0">
                <a:sym typeface="Wingdings" pitchFamily="2" charset="2"/>
              </a:rPr>
              <a:t>모든 컴포넌트는 </a:t>
            </a:r>
            <a:r>
              <a:rPr kumimoji="1" lang="en-US" altLang="ko-KR" dirty="0">
                <a:sym typeface="Wingdings" pitchFamily="2" charset="2"/>
              </a:rPr>
              <a:t>render function</a:t>
            </a:r>
            <a:r>
              <a:rPr kumimoji="1" lang="ko-KR" altLang="en-US" dirty="0">
                <a:sym typeface="Wingdings" pitchFamily="2" charset="2"/>
              </a:rPr>
              <a:t>을 가지고 있다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Render : </a:t>
            </a:r>
            <a:r>
              <a:rPr kumimoji="1" lang="ko-KR" altLang="en-US" dirty="0">
                <a:sym typeface="Wingdings" pitchFamily="2" charset="2"/>
              </a:rPr>
              <a:t>뭔가를 보여주는</a:t>
            </a:r>
            <a:r>
              <a:rPr kumimoji="1" lang="en-US" altLang="ko-KR" dirty="0">
                <a:sym typeface="Wingdings" pitchFamily="2" charset="2"/>
              </a:rPr>
              <a:t>, </a:t>
            </a:r>
            <a:r>
              <a:rPr kumimoji="1" lang="ko-KR" altLang="en-US" dirty="0">
                <a:sym typeface="Wingdings" pitchFamily="2" charset="2"/>
              </a:rPr>
              <a:t>출력하는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ko-KR" altLang="en-US" dirty="0">
                <a:sym typeface="Wingdings" pitchFamily="2" charset="2"/>
              </a:rPr>
              <a:t>이 컴포넌트가 화면에 이렇게 보여질 것이다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709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</a:t>
            </a:r>
            <a:r>
              <a:rPr kumimoji="1" lang="en-US" altLang="ko-KR" dirty="0"/>
              <a:t> </a:t>
            </a:r>
            <a:r>
              <a:rPr kumimoji="1" lang="ko-KR" altLang="en-US" dirty="0"/>
              <a:t>이전에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Front</a:t>
            </a:r>
            <a:r>
              <a:rPr kumimoji="1" lang="ko-KR" altLang="en-US" dirty="0"/>
              <a:t> </a:t>
            </a:r>
            <a:r>
              <a:rPr kumimoji="1" lang="en-US" altLang="ko-KR" dirty="0"/>
              <a:t>UI</a:t>
            </a:r>
            <a:r>
              <a:rPr kumimoji="1" lang="ko-KR" altLang="en-US" dirty="0"/>
              <a:t> </a:t>
            </a:r>
            <a:r>
              <a:rPr kumimoji="1" lang="en-US" altLang="ko-KR" dirty="0"/>
              <a:t>Library</a:t>
            </a:r>
          </a:p>
          <a:p>
            <a:r>
              <a:rPr kumimoji="1" lang="en-US" altLang="ko-KR" dirty="0"/>
              <a:t>Why we need UI Library?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구조화된 </a:t>
            </a:r>
            <a:r>
              <a:rPr kumimoji="1" lang="ko-KR" altLang="en-US" dirty="0" err="1"/>
              <a:t>프런트엔드를</a:t>
            </a:r>
            <a:r>
              <a:rPr kumimoji="1" lang="ko-KR" altLang="en-US" dirty="0"/>
              <a:t> 위하여</a:t>
            </a:r>
            <a:endParaRPr kumimoji="1" lang="en-US" altLang="ko-KR" dirty="0"/>
          </a:p>
          <a:p>
            <a:r>
              <a:rPr kumimoji="1" lang="en-US" altLang="ko-KR" dirty="0" err="1"/>
              <a:t>Jquery</a:t>
            </a:r>
            <a:r>
              <a:rPr kumimoji="1" lang="en-US" altLang="ko-KR" dirty="0"/>
              <a:t>, AngularJS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3570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실행되는 과정 살펴보기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374" y="1825625"/>
            <a:ext cx="4711976" cy="4351338"/>
          </a:xfrm>
        </p:spPr>
        <p:txBody>
          <a:bodyPr>
            <a:normAutofit/>
          </a:bodyPr>
          <a:lstStyle/>
          <a:p>
            <a:r>
              <a:rPr kumimoji="1" lang="en-US" altLang="ko-KR" dirty="0" err="1">
                <a:sym typeface="Wingdings" pitchFamily="2" charset="2"/>
              </a:rPr>
              <a:t>Div</a:t>
            </a:r>
            <a:r>
              <a:rPr kumimoji="1" lang="en-US" altLang="ko-KR" dirty="0">
                <a:sym typeface="Wingdings" pitchFamily="2" charset="2"/>
              </a:rPr>
              <a:t> class App {Hello}</a:t>
            </a:r>
          </a:p>
          <a:p>
            <a:r>
              <a:rPr kumimoji="1" lang="en-US" altLang="ko-KR" sz="2400" dirty="0" err="1">
                <a:sym typeface="Wingdings" pitchFamily="2" charset="2"/>
              </a:rPr>
              <a:t>Index.js</a:t>
            </a:r>
            <a:r>
              <a:rPr kumimoji="1" lang="ko-KR" altLang="en-US" sz="2400" dirty="0">
                <a:sym typeface="Wingdings" pitchFamily="2" charset="2"/>
              </a:rPr>
              <a:t>가 </a:t>
            </a:r>
            <a:r>
              <a:rPr kumimoji="1" lang="en-US" altLang="ko-KR" sz="2400" dirty="0" err="1">
                <a:sym typeface="Wingdings" pitchFamily="2" charset="2"/>
              </a:rPr>
              <a:t>index.html</a:t>
            </a:r>
            <a:r>
              <a:rPr kumimoji="1" lang="ko-KR" altLang="en-US" sz="2400" dirty="0">
                <a:sym typeface="Wingdings" pitchFamily="2" charset="2"/>
              </a:rPr>
              <a:t>로 변환된 것을 보고 있음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하지만 이것은 </a:t>
            </a:r>
            <a:r>
              <a:rPr kumimoji="1" lang="en-US" altLang="ko-KR" sz="2400" dirty="0" err="1">
                <a:sym typeface="Wingdings" pitchFamily="2" charset="2"/>
              </a:rPr>
              <a:t>App.js</a:t>
            </a:r>
            <a:r>
              <a:rPr kumimoji="1" lang="ko-KR" altLang="en-US" sz="2400" dirty="0">
                <a:sym typeface="Wingdings" pitchFamily="2" charset="2"/>
              </a:rPr>
              <a:t>에서 작성한 내용임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b="1" dirty="0" err="1">
                <a:sym typeface="Wingdings" pitchFamily="2" charset="2"/>
              </a:rPr>
              <a:t>App.js</a:t>
            </a:r>
            <a:r>
              <a:rPr kumimoji="1" lang="ko-KR" altLang="en-US" sz="2400" b="1" dirty="0">
                <a:sym typeface="Wingdings" pitchFamily="2" charset="2"/>
              </a:rPr>
              <a:t>에서 작성한 것을 </a:t>
            </a:r>
            <a:r>
              <a:rPr kumimoji="1" lang="en-US" altLang="ko-KR" sz="2400" b="1" dirty="0" err="1">
                <a:sym typeface="Wingdings" pitchFamily="2" charset="2"/>
              </a:rPr>
              <a:t>index.js</a:t>
            </a:r>
            <a:r>
              <a:rPr kumimoji="1" lang="ko-KR" altLang="en-US" sz="2400" b="1" dirty="0">
                <a:sym typeface="Wingdings" pitchFamily="2" charset="2"/>
              </a:rPr>
              <a:t>에서 받아오는 것이다</a:t>
            </a:r>
            <a:r>
              <a:rPr kumimoji="1" lang="en-US" altLang="ko-KR" sz="2400" b="1" dirty="0">
                <a:sym typeface="Wingdings" pitchFamily="2" charset="2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924A020-721C-134C-8848-25DEB047F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78459"/>
            <a:ext cx="3032776" cy="4598504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FC13E5EF-2F92-D645-8118-F722E4F87EC1}"/>
              </a:ext>
            </a:extLst>
          </p:cNvPr>
          <p:cNvSpPr/>
          <p:nvPr/>
        </p:nvSpPr>
        <p:spPr>
          <a:xfrm>
            <a:off x="628650" y="5274951"/>
            <a:ext cx="2936185" cy="330719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50090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실행되는 과정 살펴보기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7554" y="1825625"/>
            <a:ext cx="4477795" cy="4351338"/>
          </a:xfrm>
        </p:spPr>
        <p:txBody>
          <a:bodyPr>
            <a:normAutofit/>
          </a:bodyPr>
          <a:lstStyle/>
          <a:p>
            <a:r>
              <a:rPr kumimoji="1" lang="en-US" altLang="ko-KR" sz="2400" dirty="0" err="1">
                <a:sym typeface="Wingdings" pitchFamily="2" charset="2"/>
              </a:rPr>
              <a:t>Index.js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>
                <a:sym typeface="Wingdings" pitchFamily="2" charset="2"/>
              </a:rPr>
              <a:t>Some import</a:t>
            </a:r>
          </a:p>
          <a:p>
            <a:r>
              <a:rPr kumimoji="1" lang="en-US" altLang="ko-KR" sz="2400" dirty="0" err="1">
                <a:sym typeface="Wingdings" pitchFamily="2" charset="2"/>
              </a:rPr>
              <a:t>ReactDOM.render</a:t>
            </a:r>
            <a:r>
              <a:rPr kumimoji="1" lang="en-US" altLang="ko-KR" sz="2400" dirty="0">
                <a:sym typeface="Wingdings" pitchFamily="2" charset="2"/>
              </a:rPr>
              <a:t>.~~</a:t>
            </a:r>
          </a:p>
          <a:p>
            <a:r>
              <a:rPr kumimoji="1" lang="en-US" altLang="ko-KR" sz="2400" dirty="0" err="1">
                <a:sym typeface="Wingdings" pitchFamily="2" charset="2"/>
              </a:rPr>
              <a:t>ReactDOM</a:t>
            </a:r>
            <a:r>
              <a:rPr kumimoji="1" lang="ko-KR" altLang="en-US" sz="2400" dirty="0">
                <a:sym typeface="Wingdings" pitchFamily="2" charset="2"/>
              </a:rPr>
              <a:t>이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  <a:r>
              <a:rPr kumimoji="1" lang="ko-KR" altLang="en-US" sz="2400" dirty="0">
                <a:sym typeface="Wingdings" pitchFamily="2" charset="2"/>
              </a:rPr>
              <a:t>출력한다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  <a:r>
              <a:rPr kumimoji="1" lang="ko-KR" altLang="en-US" sz="2400" dirty="0">
                <a:sym typeface="Wingdings" pitchFamily="2" charset="2"/>
              </a:rPr>
              <a:t>컴포넌트</a:t>
            </a:r>
            <a:r>
              <a:rPr kumimoji="1" lang="en-US" altLang="ko-KR" sz="2400" dirty="0">
                <a:sym typeface="Wingdings" pitchFamily="2" charset="2"/>
              </a:rPr>
              <a:t>App</a:t>
            </a:r>
            <a:r>
              <a:rPr kumimoji="1" lang="ko-KR" altLang="en-US" sz="2400" dirty="0">
                <a:sym typeface="Wingdings" pitchFamily="2" charset="2"/>
              </a:rPr>
              <a:t>을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en-US" altLang="ko-KR" sz="2400" dirty="0" err="1">
                <a:sym typeface="Wingdings" pitchFamily="2" charset="2"/>
              </a:rPr>
              <a:t>ElementId</a:t>
            </a:r>
            <a:r>
              <a:rPr kumimoji="1" lang="ko-KR" altLang="en-US" sz="2400" dirty="0">
                <a:sym typeface="Wingdings" pitchFamily="2" charset="2"/>
              </a:rPr>
              <a:t>가 </a:t>
            </a:r>
            <a:r>
              <a:rPr kumimoji="1" lang="en-US" altLang="ko-KR" sz="2400" dirty="0">
                <a:sym typeface="Wingdings" pitchFamily="2" charset="2"/>
              </a:rPr>
              <a:t>‘root’</a:t>
            </a:r>
            <a:r>
              <a:rPr kumimoji="1" lang="ko-KR" altLang="en-US" sz="2400" dirty="0">
                <a:sym typeface="Wingdings" pitchFamily="2" charset="2"/>
              </a:rPr>
              <a:t> 인 곳에</a:t>
            </a:r>
            <a:endParaRPr kumimoji="1" lang="en-US" altLang="ko-KR" sz="2400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C13E5EF-2F92-D645-8118-F722E4F87EC1}"/>
              </a:ext>
            </a:extLst>
          </p:cNvPr>
          <p:cNvSpPr/>
          <p:nvPr/>
        </p:nvSpPr>
        <p:spPr>
          <a:xfrm>
            <a:off x="628650" y="5274951"/>
            <a:ext cx="2936185" cy="330719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0A4FA58-E9BE-C14A-90E6-AD82509749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271"/>
          <a:stretch/>
        </p:blipFill>
        <p:spPr>
          <a:xfrm>
            <a:off x="628650" y="1690689"/>
            <a:ext cx="3408905" cy="442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2188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ReactDOM</a:t>
            </a:r>
            <a:r>
              <a:rPr kumimoji="1" lang="ko-KR" altLang="en-US" dirty="0"/>
              <a:t>이란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React</a:t>
            </a:r>
            <a:r>
              <a:rPr kumimoji="1" lang="ko-KR" altLang="en-US" dirty="0">
                <a:sym typeface="Wingdings" pitchFamily="2" charset="2"/>
              </a:rPr>
              <a:t>는 </a:t>
            </a:r>
            <a:r>
              <a:rPr kumimoji="1" lang="en-US" altLang="ko-KR" dirty="0">
                <a:sym typeface="Wingdings" pitchFamily="2" charset="2"/>
              </a:rPr>
              <a:t>UI Library</a:t>
            </a:r>
          </a:p>
          <a:p>
            <a:r>
              <a:rPr kumimoji="1" lang="en-US" altLang="ko-KR" dirty="0" err="1">
                <a:sym typeface="Wingdings" pitchFamily="2" charset="2"/>
              </a:rPr>
              <a:t>ReactDOM</a:t>
            </a:r>
            <a:r>
              <a:rPr kumimoji="1" lang="ko-KR" altLang="en-US" dirty="0">
                <a:sym typeface="Wingdings" pitchFamily="2" charset="2"/>
              </a:rPr>
              <a:t>은 </a:t>
            </a:r>
            <a:r>
              <a:rPr kumimoji="1" lang="ko-KR" altLang="en-US" dirty="0" err="1">
                <a:sym typeface="Wingdings" pitchFamily="2" charset="2"/>
              </a:rPr>
              <a:t>리액트를</a:t>
            </a:r>
            <a:r>
              <a:rPr kumimoji="1" lang="ko-KR" altLang="en-US" dirty="0">
                <a:sym typeface="Wingdings" pitchFamily="2" charset="2"/>
              </a:rPr>
              <a:t> 웹사이트에 출력</a:t>
            </a:r>
            <a:r>
              <a:rPr kumimoji="1" lang="en-US" altLang="ko-KR" dirty="0">
                <a:sym typeface="Wingdings" pitchFamily="2" charset="2"/>
              </a:rPr>
              <a:t>(render)</a:t>
            </a:r>
            <a:r>
              <a:rPr kumimoji="1" lang="ko-KR" altLang="en-US" dirty="0">
                <a:sym typeface="Wingdings" pitchFamily="2" charset="2"/>
              </a:rPr>
              <a:t>하는 것을 도와주는 모델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React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이용해 작성한 것을 웹사이트에 올리고 싶을 때 </a:t>
            </a:r>
            <a:r>
              <a:rPr kumimoji="1" lang="en-US" altLang="ko-KR" dirty="0" err="1">
                <a:sym typeface="Wingdings" pitchFamily="2" charset="2"/>
              </a:rPr>
              <a:t>ReactDOM</a:t>
            </a:r>
            <a:r>
              <a:rPr kumimoji="1" lang="ko-KR" altLang="en-US" dirty="0">
                <a:sym typeface="Wingdings" pitchFamily="2" charset="2"/>
              </a:rPr>
              <a:t>을 사용</a:t>
            </a:r>
            <a:endParaRPr kumimoji="1" lang="en-US" altLang="ko-KR" dirty="0">
              <a:sym typeface="Wingdings" pitchFamily="2" charset="2"/>
            </a:endParaRPr>
          </a:p>
          <a:p>
            <a:pPr lvl="1"/>
            <a:r>
              <a:rPr kumimoji="1" lang="en-US" altLang="ko-KR" dirty="0">
                <a:sym typeface="Wingdings" pitchFamily="2" charset="2"/>
              </a:rPr>
              <a:t>React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mobile</a:t>
            </a:r>
            <a:r>
              <a:rPr kumimoji="1" lang="ko-KR" altLang="en-US" dirty="0">
                <a:sym typeface="Wingdings" pitchFamily="2" charset="2"/>
              </a:rPr>
              <a:t> 앱에 </a:t>
            </a:r>
            <a:r>
              <a:rPr kumimoji="1" lang="ko-KR" altLang="en-US" dirty="0" err="1">
                <a:sym typeface="Wingdings" pitchFamily="2" charset="2"/>
              </a:rPr>
              <a:t>올릴때는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 err="1">
                <a:sym typeface="Wingdings" pitchFamily="2" charset="2"/>
              </a:rPr>
              <a:t>reactNative</a:t>
            </a:r>
            <a:r>
              <a:rPr kumimoji="1" lang="ko-KR" altLang="en-US" dirty="0">
                <a:sym typeface="Wingdings" pitchFamily="2" charset="2"/>
              </a:rPr>
              <a:t> 사용</a:t>
            </a:r>
            <a:endParaRPr kumimoji="1" lang="en-US" altLang="ko-KR" dirty="0"/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b="1" dirty="0" err="1">
                <a:sym typeface="Wingdings" pitchFamily="2" charset="2"/>
              </a:rPr>
              <a:t>리액트</a:t>
            </a:r>
            <a:r>
              <a:rPr kumimoji="1" lang="ko-KR" altLang="en-US" b="1" dirty="0">
                <a:sym typeface="Wingdings" pitchFamily="2" charset="2"/>
              </a:rPr>
              <a:t> </a:t>
            </a:r>
            <a:r>
              <a:rPr kumimoji="1" lang="en-US" altLang="ko-KR" b="1" dirty="0">
                <a:sym typeface="Wingdings" pitchFamily="2" charset="2"/>
              </a:rPr>
              <a:t>= </a:t>
            </a:r>
            <a:r>
              <a:rPr kumimoji="1" lang="ko-KR" altLang="en-US" b="1" dirty="0">
                <a:sym typeface="Wingdings" pitchFamily="2" charset="2"/>
              </a:rPr>
              <a:t>라이브러리</a:t>
            </a:r>
            <a:endParaRPr kumimoji="1" lang="en-US" altLang="ko-KR" b="1" dirty="0">
              <a:sym typeface="Wingdings" pitchFamily="2" charset="2"/>
            </a:endParaRPr>
          </a:p>
          <a:p>
            <a:r>
              <a:rPr kumimoji="1" lang="ko-KR" altLang="en-US" b="1" dirty="0" err="1">
                <a:sym typeface="Wingdings" pitchFamily="2" charset="2"/>
              </a:rPr>
              <a:t>리액트돔</a:t>
            </a:r>
            <a:r>
              <a:rPr kumimoji="1" lang="ko-KR" altLang="en-US" b="1" dirty="0">
                <a:sym typeface="Wingdings" pitchFamily="2" charset="2"/>
              </a:rPr>
              <a:t> </a:t>
            </a:r>
            <a:r>
              <a:rPr kumimoji="1" lang="en-US" altLang="ko-KR" b="1" dirty="0">
                <a:sym typeface="Wingdings" pitchFamily="2" charset="2"/>
              </a:rPr>
              <a:t>= </a:t>
            </a:r>
            <a:r>
              <a:rPr kumimoji="1" lang="ko-KR" altLang="en-US" b="1" dirty="0">
                <a:sym typeface="Wingdings" pitchFamily="2" charset="2"/>
              </a:rPr>
              <a:t>라이브러리를 웹사이트에 </a:t>
            </a:r>
            <a:r>
              <a:rPr kumimoji="1" lang="ko-KR" altLang="en-US" b="1" dirty="0" err="1">
                <a:sym typeface="Wingdings" pitchFamily="2" charset="2"/>
              </a:rPr>
              <a:t>출력해줌</a:t>
            </a:r>
            <a:endParaRPr kumimoji="1" lang="en-US" altLang="ko-KR" b="1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85946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컴포넌트 만들기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>
                <a:sym typeface="Wingdings" pitchFamily="2" charset="2"/>
              </a:rPr>
              <a:t>React</a:t>
            </a:r>
            <a:r>
              <a:rPr kumimoji="1" lang="ko-KR" altLang="en-US" dirty="0">
                <a:sym typeface="Wingdings" pitchFamily="2" charset="2"/>
              </a:rPr>
              <a:t>는 </a:t>
            </a:r>
            <a:r>
              <a:rPr kumimoji="1" lang="en-US" altLang="ko-KR">
                <a:sym typeface="Wingdings" pitchFamily="2" charset="2"/>
              </a:rPr>
              <a:t>UI Library</a:t>
            </a:r>
            <a:endParaRPr kumimoji="1" lang="en-US" altLang="ko-KR" dirty="0">
              <a:sym typeface="Wingdings" pitchFamily="2" charset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037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5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809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리액트의</a:t>
            </a:r>
            <a:r>
              <a:rPr kumimoji="1" lang="ko-KR" altLang="en-US" dirty="0"/>
              <a:t> 등장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65F2C7-0A6D-5F47-9EFE-FF80B5AD8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433" y="4497647"/>
            <a:ext cx="1745521" cy="17455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99A06EB-0F1B-914F-992D-732BCD22C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893" y="2203087"/>
            <a:ext cx="2588717" cy="258871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D7CFE39-74A8-DC44-BBF3-61CC61D9D6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610" y="5304202"/>
            <a:ext cx="2743200" cy="7366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4101D92-B70E-E542-828D-C90BD6BD03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64549" y="218972"/>
            <a:ext cx="2185649" cy="218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23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err="1"/>
              <a:t>FrontEnd</a:t>
            </a:r>
            <a:r>
              <a:rPr kumimoji="1" lang="en-US" altLang="ko-KR" dirty="0"/>
              <a:t> 3</a:t>
            </a:r>
            <a:r>
              <a:rPr kumimoji="1" lang="ko-KR" altLang="en-US" dirty="0"/>
              <a:t>대장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84B5C2-3A5B-7C4C-B970-C514F94A25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55" y="2702401"/>
            <a:ext cx="2354835" cy="235483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3EF8DED-BA15-EE45-BC1D-FBA99A43A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2728" y="2200458"/>
            <a:ext cx="4498544" cy="317355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387EA97-C846-A346-B6C8-451EE9109D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11" r="22893"/>
          <a:stretch/>
        </p:blipFill>
        <p:spPr>
          <a:xfrm>
            <a:off x="6036615" y="2517236"/>
            <a:ext cx="2946943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964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리액트를</a:t>
            </a:r>
            <a:r>
              <a:rPr kumimoji="1" lang="ko-KR" altLang="en-US" dirty="0"/>
              <a:t> 사용하는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No</a:t>
            </a:r>
            <a:r>
              <a:rPr kumimoji="1" lang="ko-KR" altLang="en-US" dirty="0"/>
              <a:t> </a:t>
            </a:r>
            <a:r>
              <a:rPr kumimoji="1" lang="en-US" altLang="ko-KR" dirty="0"/>
              <a:t>framework</a:t>
            </a:r>
            <a:r>
              <a:rPr kumimoji="1" lang="ko-KR" altLang="en-US" dirty="0"/>
              <a:t> </a:t>
            </a:r>
            <a:r>
              <a:rPr kumimoji="1" lang="en-US" altLang="ko-KR" dirty="0"/>
              <a:t>to</a:t>
            </a:r>
            <a:r>
              <a:rPr kumimoji="1" lang="ko-KR" altLang="en-US" dirty="0"/>
              <a:t> </a:t>
            </a:r>
            <a:r>
              <a:rPr kumimoji="1" lang="en-US" altLang="ko-KR" dirty="0"/>
              <a:t>learn</a:t>
            </a:r>
          </a:p>
          <a:p>
            <a:r>
              <a:rPr kumimoji="1" lang="en-US" altLang="ko-KR" dirty="0"/>
              <a:t>Composition</a:t>
            </a:r>
          </a:p>
          <a:p>
            <a:pPr lvl="1"/>
            <a:r>
              <a:rPr kumimoji="1" lang="ko-KR" altLang="en-US" dirty="0" err="1"/>
              <a:t>재사용성</a:t>
            </a:r>
            <a:endParaRPr kumimoji="1" lang="en-US" altLang="ko-KR" dirty="0"/>
          </a:p>
          <a:p>
            <a:r>
              <a:rPr kumimoji="1" lang="en-US" altLang="ko-KR" dirty="0" err="1"/>
              <a:t>Undirectional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Dataflow</a:t>
            </a:r>
          </a:p>
          <a:p>
            <a:pPr lvl="1"/>
            <a:r>
              <a:rPr kumimoji="1" lang="en-US" altLang="ko-KR" dirty="0"/>
              <a:t>DATA changes UI, UI never changes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525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리액트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특징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dirty="0"/>
              <a:t>Component</a:t>
            </a:r>
          </a:p>
          <a:p>
            <a:pPr lvl="1"/>
            <a:r>
              <a:rPr kumimoji="1" lang="ko-KR" altLang="en-US" dirty="0"/>
              <a:t>유지보수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재사용에 유리</a:t>
            </a:r>
            <a:endParaRPr kumimoji="1" lang="en-US" altLang="ko-KR" dirty="0"/>
          </a:p>
          <a:p>
            <a:r>
              <a:rPr kumimoji="1" lang="en-US" altLang="ko-KR" dirty="0"/>
              <a:t>JSX</a:t>
            </a:r>
          </a:p>
          <a:p>
            <a:pPr lvl="1"/>
            <a:r>
              <a:rPr kumimoji="1" lang="en-US" altLang="ko-KR" dirty="0"/>
              <a:t>New JS Grammar</a:t>
            </a:r>
          </a:p>
          <a:p>
            <a:pPr lvl="1"/>
            <a:r>
              <a:rPr kumimoji="1" lang="en-US" altLang="ko-KR" dirty="0"/>
              <a:t>Oriented in XHP</a:t>
            </a:r>
          </a:p>
          <a:p>
            <a:r>
              <a:rPr kumimoji="1" lang="en-US" altLang="ko-KR" dirty="0"/>
              <a:t>Virtual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DOM</a:t>
            </a:r>
          </a:p>
          <a:p>
            <a:pPr lvl="1"/>
            <a:r>
              <a:rPr kumimoji="1" lang="en-US" altLang="ko-KR" dirty="0"/>
              <a:t>Hot Potato</a:t>
            </a:r>
          </a:p>
          <a:p>
            <a:pPr lvl="1"/>
            <a:r>
              <a:rPr kumimoji="1" lang="ko-KR" altLang="en-US" dirty="0"/>
              <a:t>비효율적인 </a:t>
            </a:r>
            <a:r>
              <a:rPr kumimoji="1" lang="en-US" altLang="ko-KR" dirty="0"/>
              <a:t>DOM </a:t>
            </a:r>
            <a:r>
              <a:rPr kumimoji="1" lang="ko-KR" altLang="en-US" dirty="0"/>
              <a:t>조작은 </a:t>
            </a:r>
            <a:r>
              <a:rPr kumimoji="1" lang="ko-KR" altLang="en-US" dirty="0" err="1"/>
              <a:t>느려짐을</a:t>
            </a:r>
            <a:r>
              <a:rPr kumimoji="1" lang="ko-KR" altLang="en-US" dirty="0"/>
              <a:t> 유발</a:t>
            </a:r>
            <a:endParaRPr kumimoji="1" lang="en-US" altLang="ko-KR" dirty="0"/>
          </a:p>
          <a:p>
            <a:r>
              <a:rPr kumimoji="1" lang="en-US" altLang="ko-KR" dirty="0"/>
              <a:t>Focus on View</a:t>
            </a:r>
          </a:p>
          <a:p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456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심화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Virtual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DOM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브라우저의 </a:t>
            </a:r>
            <a:r>
              <a:rPr kumimoji="1" lang="en-US" altLang="ko-KR" dirty="0"/>
              <a:t>Workflow</a:t>
            </a:r>
          </a:p>
          <a:p>
            <a:r>
              <a:rPr kumimoji="1" lang="en-US" altLang="ko-KR" dirty="0"/>
              <a:t>DOM Tree</a:t>
            </a:r>
            <a:r>
              <a:rPr kumimoji="1" lang="ko-KR" altLang="en-US" dirty="0"/>
              <a:t>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Render Tree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Layout  Painting</a:t>
            </a:r>
          </a:p>
          <a:p>
            <a:r>
              <a:rPr kumimoji="1" lang="en-US" altLang="ko-KR" dirty="0">
                <a:sym typeface="Wingdings" pitchFamily="2" charset="2"/>
              </a:rPr>
              <a:t>DOM Tree : </a:t>
            </a:r>
            <a:r>
              <a:rPr kumimoji="1" lang="ko-KR" altLang="en-US" dirty="0">
                <a:sym typeface="Wingdings" pitchFamily="2" charset="2"/>
              </a:rPr>
              <a:t>브라우저가 </a:t>
            </a:r>
            <a:r>
              <a:rPr kumimoji="1" lang="en-US" altLang="ko-KR" dirty="0">
                <a:sym typeface="Wingdings" pitchFamily="2" charset="2"/>
              </a:rPr>
              <a:t>HTML element</a:t>
            </a:r>
            <a:r>
              <a:rPr kumimoji="1" lang="ko-KR" altLang="en-US" dirty="0">
                <a:sym typeface="Wingdings" pitchFamily="2" charset="2"/>
              </a:rPr>
              <a:t>와 연관된 트리를 생성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Render Tree : </a:t>
            </a:r>
            <a:r>
              <a:rPr kumimoji="1" lang="ko-KR" altLang="en-US" dirty="0">
                <a:sym typeface="Wingdings" pitchFamily="2" charset="2"/>
              </a:rPr>
              <a:t>스타일 정보를 이용하여 새로운 트리를 생성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Layout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: </a:t>
            </a:r>
            <a:r>
              <a:rPr kumimoji="1" lang="ko-KR" altLang="en-US" dirty="0">
                <a:sym typeface="Wingdings" pitchFamily="2" charset="2"/>
              </a:rPr>
              <a:t>스크린에 위치를 잡음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Painting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en-US" altLang="ko-KR" dirty="0">
                <a:sym typeface="Wingdings" pitchFamily="2" charset="2"/>
              </a:rPr>
              <a:t>: </a:t>
            </a:r>
            <a:r>
              <a:rPr kumimoji="1" lang="ko-KR" altLang="en-US" dirty="0">
                <a:sym typeface="Wingdings" pitchFamily="2" charset="2"/>
              </a:rPr>
              <a:t>요소에 색을 칠함</a:t>
            </a:r>
            <a:r>
              <a:rPr kumimoji="1" lang="en-US" altLang="ko-KR" dirty="0">
                <a:sym typeface="Wingdings" pitchFamily="2" charset="2"/>
              </a:rPr>
              <a:t>.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59B4A0-F78B-2642-B6EB-B1E4C78CD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4583" y="212457"/>
            <a:ext cx="3202836" cy="147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073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59CAE-33FE-034E-BA34-8306B3D3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심화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Virtual</a:t>
            </a:r>
            <a:r>
              <a:rPr kumimoji="1" lang="ko-KR" altLang="en-US" dirty="0"/>
              <a:t> </a:t>
            </a:r>
            <a:r>
              <a:rPr kumimoji="1" lang="en-US" altLang="ko-KR" dirty="0"/>
              <a:t>DOM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8789D-AC29-8440-9D45-7904E7425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Virtual DOM </a:t>
            </a:r>
            <a:r>
              <a:rPr kumimoji="1" lang="ko-KR" altLang="en-US" dirty="0"/>
              <a:t>의 등장</a:t>
            </a:r>
            <a:endParaRPr kumimoji="1" lang="en-US" altLang="ko-KR" dirty="0"/>
          </a:p>
          <a:p>
            <a:r>
              <a:rPr kumimoji="1" lang="en-US" altLang="ko-KR" dirty="0"/>
              <a:t>“DOM</a:t>
            </a:r>
            <a:r>
              <a:rPr kumimoji="1" lang="ko-KR" altLang="en-US" dirty="0"/>
              <a:t>의 문제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50</a:t>
            </a:r>
            <a:r>
              <a:rPr kumimoji="1" lang="ko-KR" altLang="en-US" dirty="0"/>
              <a:t>개의 노드를 수정하면 </a:t>
            </a:r>
            <a:r>
              <a:rPr kumimoji="1" lang="en-US" altLang="ko-KR" dirty="0"/>
              <a:t>50</a:t>
            </a:r>
            <a:r>
              <a:rPr kumimoji="1" lang="ko-KR" altLang="en-US" dirty="0"/>
              <a:t>번의 레이아웃 재계산과 </a:t>
            </a:r>
            <a:r>
              <a:rPr kumimoji="1" lang="en-US" altLang="ko-KR" dirty="0"/>
              <a:t>50</a:t>
            </a:r>
            <a:r>
              <a:rPr kumimoji="1" lang="ko-KR" altLang="en-US" dirty="0"/>
              <a:t>번의 </a:t>
            </a:r>
            <a:r>
              <a:rPr kumimoji="1" lang="ko-KR" altLang="en-US" dirty="0" err="1"/>
              <a:t>리렌더링을</a:t>
            </a:r>
            <a:r>
              <a:rPr kumimoji="1" lang="ko-KR" altLang="en-US" dirty="0"/>
              <a:t> 초래</a:t>
            </a:r>
            <a:endParaRPr kumimoji="1" lang="en-US" altLang="ko-KR" dirty="0"/>
          </a:p>
          <a:p>
            <a:pPr lvl="1"/>
            <a:r>
              <a:rPr kumimoji="1" lang="ko-KR" altLang="en-US" dirty="0" err="1"/>
              <a:t>돔트리</a:t>
            </a:r>
            <a:r>
              <a:rPr kumimoji="1" lang="ko-KR" altLang="en-US" dirty="0"/>
              <a:t> 수정 이후의 일들이 많은 리소스를 소모</a:t>
            </a:r>
            <a:endParaRPr kumimoji="1" lang="en-US" altLang="ko-KR" dirty="0"/>
          </a:p>
          <a:p>
            <a:r>
              <a:rPr kumimoji="1" lang="en-US" altLang="ko-KR" dirty="0"/>
              <a:t>Virtual DOM</a:t>
            </a:r>
          </a:p>
          <a:p>
            <a:pPr lvl="1"/>
            <a:r>
              <a:rPr kumimoji="1" lang="ko-KR" altLang="en-US" dirty="0"/>
              <a:t>변화가 일어나면 가상 돔 트리에 적용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이 가상 돔 트리는 레이아웃과 렌더링이 없음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변화가 끝나면 이것을 </a:t>
            </a:r>
            <a:r>
              <a:rPr kumimoji="1" lang="en-US" altLang="ko-KR" dirty="0"/>
              <a:t>DOM</a:t>
            </a:r>
            <a:r>
              <a:rPr kumimoji="1" lang="ko-KR" altLang="en-US" dirty="0"/>
              <a:t>과 비교하여 수정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809D7A-C122-E647-920F-DA15BCDA135E}"/>
              </a:ext>
            </a:extLst>
          </p:cNvPr>
          <p:cNvSpPr txBox="1"/>
          <p:nvPr/>
        </p:nvSpPr>
        <p:spPr>
          <a:xfrm>
            <a:off x="89004" y="-643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555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1632</TotalTime>
  <Words>729</Words>
  <Application>Microsoft Macintosh PowerPoint</Application>
  <PresentationFormat>화면 슬라이드 쇼(4:3)</PresentationFormat>
  <Paragraphs>172</Paragraphs>
  <Slides>33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9" baseType="lpstr">
      <vt:lpstr>맑은 고딕</vt:lpstr>
      <vt:lpstr>Arial</vt:lpstr>
      <vt:lpstr>Calibri</vt:lpstr>
      <vt:lpstr>Calibri Light</vt:lpstr>
      <vt:lpstr>Wingdings</vt:lpstr>
      <vt:lpstr>Office 테마</vt:lpstr>
      <vt:lpstr>리액트</vt:lpstr>
      <vt:lpstr>Part 1</vt:lpstr>
      <vt:lpstr>리액트 이전에</vt:lpstr>
      <vt:lpstr>리액트의 등장</vt:lpstr>
      <vt:lpstr>FrontEnd 3대장</vt:lpstr>
      <vt:lpstr>리액트를 사용하는 이유</vt:lpstr>
      <vt:lpstr>리액트 – 특징</vt:lpstr>
      <vt:lpstr>심화 – Virtual DOM</vt:lpstr>
      <vt:lpstr>심화 – Virtual DOM</vt:lpstr>
      <vt:lpstr>Part 2</vt:lpstr>
      <vt:lpstr>강의 컨셉</vt:lpstr>
      <vt:lpstr>추가로</vt:lpstr>
      <vt:lpstr>Part 3</vt:lpstr>
      <vt:lpstr>Window Users</vt:lpstr>
      <vt:lpstr>Requirements</vt:lpstr>
      <vt:lpstr>설정하기</vt:lpstr>
      <vt:lpstr>설정하기</vt:lpstr>
      <vt:lpstr>설정하기</vt:lpstr>
      <vt:lpstr>설정하기</vt:lpstr>
      <vt:lpstr>설정하기</vt:lpstr>
      <vt:lpstr>설정하기(추가)</vt:lpstr>
      <vt:lpstr>Part 4</vt:lpstr>
      <vt:lpstr>Component Design</vt:lpstr>
      <vt:lpstr>Part 5</vt:lpstr>
      <vt:lpstr>App.js 구조 파악하기</vt:lpstr>
      <vt:lpstr>실습 – 실행하기</vt:lpstr>
      <vt:lpstr>실습 – 실행하기</vt:lpstr>
      <vt:lpstr>JSX</vt:lpstr>
      <vt:lpstr>Component 이해하기</vt:lpstr>
      <vt:lpstr>실행되는 과정 살펴보기</vt:lpstr>
      <vt:lpstr>실행되는 과정 살펴보기</vt:lpstr>
      <vt:lpstr>ReactDOM이란?</vt:lpstr>
      <vt:lpstr>컴포넌트 만들기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리액트</dc:title>
  <dc:creator>송동욱</dc:creator>
  <cp:lastModifiedBy>송동욱</cp:lastModifiedBy>
  <cp:revision>24</cp:revision>
  <dcterms:created xsi:type="dcterms:W3CDTF">2018-09-12T11:11:00Z</dcterms:created>
  <dcterms:modified xsi:type="dcterms:W3CDTF">2018-09-15T13:18:58Z</dcterms:modified>
</cp:coreProperties>
</file>

<file path=docProps/thumbnail.jpeg>
</file>